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АНАЛОГО-ЦИФРОВОЕ ПРЕОБРАЗОВАНИЕ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Доставка сообщений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581400"/>
            <a:ext cx="4572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3200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038600" y="1676400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Непосредственная доставка сообщения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267200"/>
            <a:ext cx="4203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Опосредованная доставка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сообщений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r>
              <a:rPr lang="ru-RU" dirty="0" smtClean="0"/>
              <a:t>Непрерывное сообщение (аналоговое)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401"/>
            <a:ext cx="358588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038600"/>
            <a:ext cx="4055204" cy="260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29200" y="2895600"/>
            <a:ext cx="2857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Речь по телефону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5257800"/>
            <a:ext cx="33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Программа вещания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Дискретное сообщение</a:t>
            </a:r>
            <a:endParaRPr lang="ru-RU" sz="36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1219200"/>
            <a:ext cx="3858126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181600" y="1905000"/>
            <a:ext cx="2081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Телеграмма </a:t>
            </a:r>
            <a:endParaRPr lang="ru-RU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657600"/>
            <a:ext cx="4419600" cy="299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447800" y="4953000"/>
            <a:ext cx="1952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</a:t>
            </a:r>
            <a:r>
              <a:rPr lang="ru-RU" sz="2800" dirty="0" smtClean="0"/>
              <a:t>ообщение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Аналоговый –цифровой преобразователь</a:t>
            </a:r>
            <a:endParaRPr lang="ru-RU" dirty="0"/>
          </a:p>
        </p:txBody>
      </p:sp>
      <p:pic>
        <p:nvPicPr>
          <p:cNvPr id="5122" name="Рисунок 188" descr="mhtml:file://C:\Documents%20and%20Settings\AAlimhanova\Рабочий%20стол\Основы%20построения%20телекоммникационных%20сетей%20и%20систем.mht!osn_post_telekom.files/image11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917205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71600" y="4549676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Д- </a:t>
            </a:r>
            <a:r>
              <a:rPr lang="ru-RU" sz="2400" dirty="0" err="1" smtClean="0"/>
              <a:t>дескритезатор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err="1" smtClean="0"/>
              <a:t>Кв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квантователь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КОД – кодирующие устройство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ru-RU" dirty="0" smtClean="0"/>
              <a:t>Дискретизация непрерывного сигнала во времени может быть показана в виде электронного ключа, который периодически замыкается с периодом </a:t>
            </a:r>
            <a:r>
              <a:rPr lang="ru-RU" dirty="0" err="1" smtClean="0"/>
              <a:t>Тд</a:t>
            </a:r>
            <a:r>
              <a:rPr lang="ru-RU" dirty="0" smtClean="0"/>
              <a:t>. Частота дискретизации </a:t>
            </a:r>
            <a:r>
              <a:rPr lang="ru-RU" dirty="0" err="1" smtClean="0"/>
              <a:t>Fд</a:t>
            </a:r>
            <a:r>
              <a:rPr lang="ru-RU" dirty="0" smtClean="0"/>
              <a:t> = 1/</a:t>
            </a:r>
            <a:r>
              <a:rPr lang="ru-RU" dirty="0" err="1" smtClean="0"/>
              <a:t>Тд</a:t>
            </a:r>
            <a:r>
              <a:rPr lang="ru-RU" dirty="0" smtClean="0"/>
              <a:t>. На выходе соответствующей системы создается АИМ сигнал, который представляет собой совокупность отсчетов непрерывного сигнала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Квантование - это установление уровней, разрешенных для передачи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6146" name="Рисунок 189" descr="mhtml:file://C:\Documents%20and%20Settings\AAlimhanova\Рабочий%20стол\Основы%20построения%20телекоммникационных%20сетей%20и%20систем.mht!osn_post_telekom.files/image11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750602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4419600"/>
            <a:ext cx="5015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Шаг квантования    </a:t>
            </a:r>
            <a:r>
              <a:rPr lang="ru-RU" sz="2800" baseline="-25000" dirty="0" smtClean="0"/>
              <a:t> </a:t>
            </a:r>
            <a:r>
              <a:rPr lang="en-US" sz="2800" dirty="0" smtClean="0"/>
              <a:t>Di</a:t>
            </a:r>
            <a:r>
              <a:rPr lang="ru-RU" sz="2800" baseline="-25000" dirty="0" smtClean="0"/>
              <a:t>  =</a:t>
            </a:r>
            <a:r>
              <a:rPr lang="ru-RU" sz="2800" dirty="0" smtClean="0"/>
              <a:t> </a:t>
            </a:r>
            <a:r>
              <a:rPr lang="en-US" sz="2800" dirty="0" err="1" smtClean="0"/>
              <a:t>C</a:t>
            </a:r>
            <a:r>
              <a:rPr lang="en-US" sz="2800" baseline="-25000" dirty="0" err="1" smtClean="0"/>
              <a:t>i</a:t>
            </a:r>
            <a:r>
              <a:rPr lang="ru-RU" sz="2800" baseline="-25000" dirty="0" smtClean="0"/>
              <a:t> + 1 </a:t>
            </a:r>
            <a:r>
              <a:rPr lang="ru-RU" sz="2800" dirty="0" smtClean="0"/>
              <a:t> - С</a:t>
            </a:r>
            <a:r>
              <a:rPr lang="en-US" sz="2800" baseline="-25000" dirty="0" err="1" smtClean="0"/>
              <a:t>i</a:t>
            </a:r>
            <a:r>
              <a:rPr lang="en-US" sz="2800" baseline="-250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</a:t>
            </a:r>
            <a:endParaRPr lang="ru-RU" dirty="0"/>
          </a:p>
        </p:txBody>
      </p:sp>
      <p:pic>
        <p:nvPicPr>
          <p:cNvPr id="7170" name="Рисунок 190" descr="mhtml:file://C:\Documents%20and%20Settings\AAlimhanova\Рабочий%20стол\Основы%20построения%20телекоммникационных%20сетей%20и%20систем.mht!osn_post_telekom.files/image1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496" y="1600200"/>
            <a:ext cx="81065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Рисунок 191" descr="mhtml:file://C:\Documents%20and%20Settings\AAlimhanova\Рабочий%20стол\Основы%20построения%20телекоммникационных%20сетей%20и%20систем.mht!osn_post_telekom.files/image1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524000"/>
            <a:ext cx="2810107" cy="685800"/>
          </a:xfrm>
          <a:prstGeom prst="rect">
            <a:avLst/>
          </a:prstGeom>
          <a:noFill/>
        </p:spPr>
      </p:pic>
      <p:pic>
        <p:nvPicPr>
          <p:cNvPr id="8194" name="Рисунок 192" descr="mhtml:file://C:\Documents%20and%20Settings\AAlimhanova\Рабочий%20стол\Основы%20построения%20телекоммникационных%20сетей%20и%20систем.mht!osn_post_telekom.files/image11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00"/>
            <a:ext cx="2286000" cy="715466"/>
          </a:xfrm>
          <a:prstGeom prst="rect">
            <a:avLst/>
          </a:prstGeom>
          <a:noFill/>
        </p:spPr>
      </p:pic>
      <p:pic>
        <p:nvPicPr>
          <p:cNvPr id="8193" name="Рисунок 193" descr="mhtml:file://C:\Documents%20and%20Settings\AAlimhanova\Рабочий%20стол\Основы%20построения%20телекоммникационных%20сетей%20и%20систем.mht!osn_post_telekom.files/image1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953000"/>
            <a:ext cx="5029200" cy="45720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205769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ИКМ. Количество организуемых каналов – 32.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 Частота дискретизации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8 кГц. Период Т = 125 мкс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Длительность канального импульса равна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                                         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44479" y="2590800"/>
            <a:ext cx="88995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 элементов кода в группе n=8; число уровней квантования 2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= 256.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Время передачи одного элементного кода: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4419600"/>
            <a:ext cx="85961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Частота следования элементов кода в групповом ИКМ тракте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28600" y="5791200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Соответственно скорость передачи информации в линии связи: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=2.048 Мбит/с.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2667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настоящее время в Европе повсеместно используется так называемая </a:t>
            </a:r>
            <a:r>
              <a:rPr lang="ru-RU" sz="2800" dirty="0" smtClean="0"/>
              <a:t>нелинейная А-характеристика </a:t>
            </a:r>
            <a:r>
              <a:rPr lang="ru-RU" sz="2800" dirty="0" err="1" smtClean="0"/>
              <a:t>компандирования</a:t>
            </a:r>
            <a:r>
              <a:rPr lang="ru-RU" sz="2800" dirty="0" smtClean="0"/>
              <a:t>, подробно излагаемая в рекомендации МСЭ-Т G.711.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09800"/>
            <a:ext cx="6248400" cy="415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Скорость передачи речевого </a:t>
            </a:r>
            <a:r>
              <a:rPr lang="ru-RU" dirty="0" smtClean="0"/>
              <a:t>сигнала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347" y="2209800"/>
            <a:ext cx="877316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Как осуществляется доставка информации</a:t>
            </a:r>
          </a:p>
          <a:p>
            <a:r>
              <a:rPr lang="ru-RU" dirty="0" smtClean="0"/>
              <a:t>Какие виды сообщения вы знаете</a:t>
            </a:r>
          </a:p>
          <a:p>
            <a:r>
              <a:rPr lang="ru-RU" dirty="0" smtClean="0"/>
              <a:t>Что такое дискретизация</a:t>
            </a:r>
          </a:p>
          <a:p>
            <a:r>
              <a:rPr lang="ru-RU" dirty="0" smtClean="0"/>
              <a:t>Какие виды сообщения называются непрерывными</a:t>
            </a:r>
          </a:p>
          <a:p>
            <a:r>
              <a:rPr lang="ru-RU" dirty="0" smtClean="0"/>
              <a:t>Чему равна частота дискретизации</a:t>
            </a:r>
          </a:p>
          <a:p>
            <a:r>
              <a:rPr lang="ru-RU" dirty="0" smtClean="0"/>
              <a:t>Чему равен спектр низкочастотного канала</a:t>
            </a:r>
          </a:p>
          <a:p>
            <a:r>
              <a:rPr lang="ru-RU" dirty="0" smtClean="0"/>
              <a:t>Что такое квантование, чему равен шаг квантования</a:t>
            </a:r>
          </a:p>
          <a:p>
            <a:r>
              <a:rPr lang="ru-RU" smtClean="0"/>
              <a:t>Чему равно время </a:t>
            </a:r>
            <a:r>
              <a:rPr lang="ru-RU" dirty="0" smtClean="0"/>
              <a:t>передачи одного элементного кода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202</Words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АНАЛОГО-ЦИФРОВОЕ ПРЕОБРАЗОВАНИЕ</vt:lpstr>
      <vt:lpstr>Доставка сообщений</vt:lpstr>
      <vt:lpstr>Виды сообщений</vt:lpstr>
      <vt:lpstr>Дискретное сообщение</vt:lpstr>
      <vt:lpstr>Слайд 5</vt:lpstr>
      <vt:lpstr>Аналоговый –цифровой преобразователь</vt:lpstr>
      <vt:lpstr>Слайд 7</vt:lpstr>
      <vt:lpstr>Квантование - это установление уровней, разрешенных для передачи </vt:lpstr>
      <vt:lpstr>Кодирование</vt:lpstr>
      <vt:lpstr>Слайд 10</vt:lpstr>
      <vt:lpstr>Слайд 11</vt:lpstr>
      <vt:lpstr>Скорость передачи речевого сигнала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АНАЛОГО-ЦИФРОВОЕ ПРЕОБРАЗОВАНИЕ</dc:title>
  <dc:creator>асель</dc:creator>
  <cp:lastModifiedBy>User</cp:lastModifiedBy>
  <cp:revision>3</cp:revision>
  <dcterms:created xsi:type="dcterms:W3CDTF">2020-03-26T08:20:15Z</dcterms:created>
  <dcterms:modified xsi:type="dcterms:W3CDTF">2020-03-26T12:59:54Z</dcterms:modified>
</cp:coreProperties>
</file>